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6" r:id="rId4"/>
    <p:sldId id="258" r:id="rId5"/>
    <p:sldId id="260" r:id="rId6"/>
    <p:sldId id="259" r:id="rId7"/>
    <p:sldId id="265" r:id="rId8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UKczI33UIOPRs3mdc8vwjUMyy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456273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159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72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4989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6286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888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9340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8721753-535C-4759-9039-DDD040F13CDC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786793E-59B7-48E2-94DC-7A20A965E20A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CDD7CDD-7D38-47D8-AC40-B978FA99A94C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E9456B8-4ADD-48AC-8D61-0BDADA1D6DC8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8118889F-4B4F-4FE1-BC5B-01C95CC8E346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996FAAB7-A8E2-46EE-AB78-8A2A41AE9F11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7AC17C2-D915-4DA9-B2BD-8941E1088D61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1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A5E356F7-DA66-494B-BEBB-D86C93473684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4" name="Google Shape;54;p17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63118DE-9023-4303-9702-A9368D938DC5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E506E266-159B-4786-BA3A-64E600D04C17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F26364B-3E21-40D5-8108-D758FC103099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dt" idx="10"/>
          </p:nvPr>
        </p:nvSpPr>
        <p:spPr>
          <a:xfrm>
            <a:off x="6096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D26E347A-6393-4FE2-9EE1-E274DE8C1C9C}" type="datetime1">
              <a:rPr lang="en-US" smtClean="0"/>
              <a:pPr/>
              <a:t>6/19/2023</a:t>
            </a:fld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ftr" idx="11"/>
          </p:nvPr>
        </p:nvSpPr>
        <p:spPr>
          <a:xfrm>
            <a:off x="5943600" y="9639300"/>
            <a:ext cx="7086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Lines and Shapes/Gr -2/Nitya/'Math/snsacademy</a:t>
            </a:r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98" y="223009"/>
            <a:ext cx="1308102" cy="1370891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60000"/>
          </a:schemeClr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/>
          <p:nvPr/>
        </p:nvSpPr>
        <p:spPr>
          <a:xfrm>
            <a:off x="15659100" y="114300"/>
            <a:ext cx="2628900" cy="10515600"/>
          </a:xfrm>
          <a:prstGeom prst="rect">
            <a:avLst/>
          </a:prstGeom>
          <a:solidFill>
            <a:srgbClr val="F6F6E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"/>
          <p:cNvSpPr/>
          <p:nvPr/>
        </p:nvSpPr>
        <p:spPr>
          <a:xfrm>
            <a:off x="16925778" y="1904460"/>
            <a:ext cx="47771" cy="838254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51544" y="354999"/>
            <a:ext cx="2148469" cy="129861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25908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 txBox="1">
            <a:spLocks noGrp="1"/>
          </p:cNvSpPr>
          <p:nvPr>
            <p:ph type="sldNum" idx="12"/>
          </p:nvPr>
        </p:nvSpPr>
        <p:spPr>
          <a:xfrm>
            <a:off x="15240000" y="96393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</a:t>
            </a:fld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44CD262-C534-4395-A915-501E2F3F5E29}" type="datetime1">
              <a:rPr lang="en-US" smtClean="0"/>
              <a:pPr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/>
          <p:nvPr/>
        </p:nvSpPr>
        <p:spPr>
          <a:xfrm>
            <a:off x="7436419" y="9258300"/>
            <a:ext cx="108515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2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2BC16C01-9CE8-4EA4-92C3-DCC6FAFE396F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6/19/2023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ftr" idx="11"/>
          </p:nvPr>
        </p:nvSpPr>
        <p:spPr>
          <a:xfrm>
            <a:off x="4648200" y="9623048"/>
            <a:ext cx="75438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Gr</a:t>
            </a: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-2/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Nitya</a:t>
            </a:r>
            <a:r>
              <a:rPr lang="en-US" sz="16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/'Math/</a:t>
            </a:r>
            <a:r>
              <a:rPr lang="en-US" sz="1600" b="1" dirty="0" err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snsacademy</a:t>
            </a:r>
            <a:endParaRPr sz="16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3" name="Google Shape;103;p2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4" name="Google Shape;104;p2"/>
          <p:cNvSpPr/>
          <p:nvPr/>
        </p:nvSpPr>
        <p:spPr>
          <a:xfrm>
            <a:off x="3276600" y="3086100"/>
            <a:ext cx="12377531" cy="1785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2539" y="1913860"/>
            <a:ext cx="12652745" cy="631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E9456B8-4ADD-48AC-8D61-0BDADA1D6DC8}" type="datetime1">
              <a:rPr lang="en-US" smtClean="0"/>
              <a:pPr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Lines and Shapes/Gr -2/Nitya/'Math/snsacademy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US"/>
          </a:p>
        </p:txBody>
      </p:sp>
      <p:pic>
        <p:nvPicPr>
          <p:cNvPr id="1026" name="Picture 2" descr="27 Printable Outline Letters ideas | printable alphabet letters, free  printable alphabet letters, alphabet printables"/>
          <p:cNvPicPr>
            <a:picLocks noChangeAspect="1" noChangeArrowheads="1"/>
          </p:cNvPicPr>
          <p:nvPr/>
        </p:nvPicPr>
        <p:blipFill>
          <a:blip r:embed="rId2"/>
          <a:srcRect b="5943"/>
          <a:stretch>
            <a:fillRect/>
          </a:stretch>
        </p:blipFill>
        <p:spPr bwMode="auto">
          <a:xfrm>
            <a:off x="1771724" y="1659453"/>
            <a:ext cx="5713597" cy="6378760"/>
          </a:xfrm>
          <a:prstGeom prst="rect">
            <a:avLst/>
          </a:prstGeom>
          <a:noFill/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76707" y="2355407"/>
          <a:ext cx="8158716" cy="196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8716"/>
              </a:tblGrid>
              <a:tr h="196141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Mark the horizontal lines in green ,vertical</a:t>
                      </a:r>
                      <a:r>
                        <a:rPr lang="en-US" sz="2800" baseline="0" dirty="0" smtClean="0"/>
                        <a:t> lines in red, diagonal lines in blue in the given alphabet.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73725"/>
          </a:srgbClr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3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AB230FBD-64DB-42C4-BEDE-9C0F2A654615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6/19/2023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12" name="Google Shape;112;p3"/>
          <p:cNvSpPr txBox="1">
            <a:spLocks noGrp="1"/>
          </p:cNvSpPr>
          <p:nvPr>
            <p:ph type="ftr" idx="11"/>
          </p:nvPr>
        </p:nvSpPr>
        <p:spPr>
          <a:xfrm>
            <a:off x="5638800" y="9639300"/>
            <a:ext cx="68580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3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86" name="AutoShape 2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88" name="AutoShape 4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Poster | Type Of Shapes Chart | Mathematics Poster | Educational Poster |  Colorful | Learning Chart-100yellow Paper Print - Decorative posters in  India - Buy art, film, design, movie, music, na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3" name="AutoShape 9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AutoShape 11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7" name="AutoShape 13" descr="Geometry shapes: Definition, Types, and More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9" name="Picture 15" descr="2-Dimensional Geometric Shapes | Types, Properties, Examp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323" y="2594345"/>
            <a:ext cx="6351552" cy="5146157"/>
          </a:xfrm>
          <a:prstGeom prst="rect">
            <a:avLst/>
          </a:prstGeom>
          <a:noFill/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7719237" y="3083441"/>
          <a:ext cx="7697973" cy="5222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991"/>
                <a:gridCol w="2565991"/>
                <a:gridCol w="2565991"/>
              </a:tblGrid>
              <a:tr h="91819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Name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sz="2800" dirty="0" smtClean="0"/>
                        <a:t>No. of sides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Number of corners</a:t>
                      </a:r>
                      <a:endParaRPr lang="en-US" sz="24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Circle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Triangle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Rectangle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  <a:tr h="107616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Square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>
            <a:alpha val="46666"/>
          </a:srgbClr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/>
          <p:nvPr/>
        </p:nvSpPr>
        <p:spPr>
          <a:xfrm>
            <a:off x="0" y="9258300"/>
            <a:ext cx="10983468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/>
          <p:nvPr/>
        </p:nvSpPr>
        <p:spPr>
          <a:xfrm>
            <a:off x="17630775" y="2476500"/>
            <a:ext cx="47625" cy="65532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5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359DA0E3-CC38-47F1-BB31-1BF210D030B7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6/19/2023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ftr" idx="11"/>
          </p:nvPr>
        </p:nvSpPr>
        <p:spPr>
          <a:xfrm>
            <a:off x="6324600" y="9639300"/>
            <a:ext cx="6096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5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1683487" y="2022844"/>
            <a:ext cx="14796977" cy="363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</a:t>
            </a: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Create your own picture using the given shapes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1552353" y="4550735"/>
            <a:ext cx="1701210" cy="148855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742660" y="4635795"/>
            <a:ext cx="2615610" cy="12759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38753" y="4550735"/>
            <a:ext cx="1318438" cy="12333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186530" y="4550735"/>
            <a:ext cx="1360968" cy="11483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 descr="Shapes – Grade 1 Math Worksheets"/>
          <p:cNvPicPr>
            <a:picLocks noChangeAspect="1" noChangeArrowheads="1"/>
          </p:cNvPicPr>
          <p:nvPr/>
        </p:nvPicPr>
        <p:blipFill>
          <a:blip r:embed="rId3"/>
          <a:srcRect l="14360" t="11111" r="14039" b="49123"/>
          <a:stretch>
            <a:fillRect/>
          </a:stretch>
        </p:blipFill>
        <p:spPr bwMode="auto">
          <a:xfrm>
            <a:off x="12057321" y="5996763"/>
            <a:ext cx="4104167" cy="270067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078586" y="4912242"/>
            <a:ext cx="357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/>
          <p:nvPr/>
        </p:nvSpPr>
        <p:spPr>
          <a:xfrm>
            <a:off x="7284019" y="9251434"/>
            <a:ext cx="11003981" cy="103556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/>
          <p:nvPr/>
        </p:nvSpPr>
        <p:spPr>
          <a:xfrm flipH="1">
            <a:off x="847725" y="2324100"/>
            <a:ext cx="66675" cy="716280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4"/>
          <p:cNvSpPr txBox="1">
            <a:spLocks noGrp="1"/>
          </p:cNvSpPr>
          <p:nvPr>
            <p:ph type="dt" idx="10"/>
          </p:nvPr>
        </p:nvSpPr>
        <p:spPr>
          <a:xfrm>
            <a:off x="451934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B2AA9C35-58F2-41E0-A9B3-35A4B9BE1A40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6/19/2023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ftr" idx="11"/>
          </p:nvPr>
        </p:nvSpPr>
        <p:spPr>
          <a:xfrm>
            <a:off x="5486400" y="9639300"/>
            <a:ext cx="7620000" cy="321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3" name="Google Shape;123;p4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4" name="Google Shape;124;p4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i="0" u="none" strike="noStrike" cap="none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CONTENT  </a:t>
            </a:r>
            <a:r>
              <a:rPr lang="en-US" sz="4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SLIDE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338" name="Picture 2" descr="3D Shape Hunt - Photo Activities for Preschoolers - Life At The Zo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95277" y="2317898"/>
            <a:ext cx="7499867" cy="6655981"/>
          </a:xfrm>
          <a:prstGeom prst="rect">
            <a:avLst/>
          </a:prstGeom>
          <a:noFill/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0" y="2482998"/>
          <a:ext cx="7868094" cy="3960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2698"/>
                <a:gridCol w="2622698"/>
                <a:gridCol w="2622698"/>
              </a:tblGrid>
              <a:tr h="5657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Shape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Flat face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Curved face</a:t>
                      </a:r>
                      <a:endParaRPr lang="en-US" sz="24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Cube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Cuboid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Sphere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Cylinder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</a:tr>
              <a:tr h="565762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ED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0" y="9258300"/>
            <a:ext cx="18288001" cy="1035566"/>
          </a:xfrm>
          <a:prstGeom prst="rect">
            <a:avLst/>
          </a:prstGeom>
          <a:solidFill>
            <a:srgbClr val="FFDE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10"/>
          <p:cNvSpPr/>
          <p:nvPr/>
        </p:nvSpPr>
        <p:spPr>
          <a:xfrm>
            <a:off x="741448" y="2838450"/>
            <a:ext cx="47625" cy="6419850"/>
          </a:xfrm>
          <a:prstGeom prst="rect">
            <a:avLst/>
          </a:prstGeom>
          <a:solidFill>
            <a:srgbClr val="5F83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0"/>
          <p:cNvSpPr txBox="1">
            <a:spLocks noGrp="1"/>
          </p:cNvSpPr>
          <p:nvPr>
            <p:ph type="dt" idx="10"/>
          </p:nvPr>
        </p:nvSpPr>
        <p:spPr>
          <a:xfrm>
            <a:off x="3810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A5EC773-2A3F-4E45-99BA-7DFB5B9F6657}" type="datetime1">
              <a:rPr lang="en-US" sz="1400" smtClean="0">
                <a:solidFill>
                  <a:schemeClr val="dk1"/>
                </a:solidFill>
              </a:rPr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6/19/2023</a:t>
            </a:fld>
            <a:endParaRPr sz="1400">
              <a:solidFill>
                <a:schemeClr val="dk1"/>
              </a:solidFill>
            </a:endParaRPr>
          </a:p>
        </p:txBody>
      </p:sp>
      <p:sp>
        <p:nvSpPr>
          <p:cNvPr id="182" name="Google Shape;182;p10"/>
          <p:cNvSpPr txBox="1">
            <a:spLocks noGrp="1"/>
          </p:cNvSpPr>
          <p:nvPr>
            <p:ph type="ftr" idx="11"/>
          </p:nvPr>
        </p:nvSpPr>
        <p:spPr>
          <a:xfrm>
            <a:off x="6324600" y="9563100"/>
            <a:ext cx="6248400" cy="397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Lines and Shapes/Gr -2/Nitya/'Math/snsacademy</a:t>
            </a:r>
            <a:endParaRPr sz="1400" b="1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10"/>
          <p:cNvSpPr txBox="1">
            <a:spLocks noGrp="1"/>
          </p:cNvSpPr>
          <p:nvPr>
            <p:ph type="sldNum" idx="12"/>
          </p:nvPr>
        </p:nvSpPr>
        <p:spPr>
          <a:xfrm>
            <a:off x="15697200" y="959352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r>
              <a:rPr lang="en-US" sz="1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/10</a:t>
            </a:r>
            <a:endParaRPr sz="1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4" name="Google Shape;184;p10"/>
          <p:cNvSpPr/>
          <p:nvPr/>
        </p:nvSpPr>
        <p:spPr>
          <a:xfrm>
            <a:off x="3810000" y="3086100"/>
            <a:ext cx="11844130" cy="3416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1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   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 b="1" dirty="0" smtClean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Thank You</a:t>
            </a:r>
            <a:endParaRPr sz="4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/>
            </a:r>
            <a:br>
              <a:rPr lang="en-US" sz="3200" b="1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127</Words>
  <Application>Microsoft Office PowerPoint</Application>
  <PresentationFormat>Custom</PresentationFormat>
  <Paragraphs>89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SNS</cp:lastModifiedBy>
  <cp:revision>8</cp:revision>
  <dcterms:created xsi:type="dcterms:W3CDTF">2006-08-16T00:00:00Z</dcterms:created>
  <dcterms:modified xsi:type="dcterms:W3CDTF">2023-06-19T09:01:59Z</dcterms:modified>
</cp:coreProperties>
</file>